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</p:sldIdLst>
  <p:sldSz cy="6858000" cx="12192000"/>
  <p:notesSz cx="6858000" cy="9144000"/>
  <p:embeddedFontLst>
    <p:embeddedFont>
      <p:font typeface="Raleway"/>
      <p:regular r:id="rId28"/>
      <p:bold r:id="rId29"/>
      <p:italic r:id="rId30"/>
      <p:boldItalic r:id="rId31"/>
    </p:embeddedFont>
    <p:embeddedFont>
      <p:font typeface="Rokkitt"/>
      <p:regular r:id="rId32"/>
      <p:bold r:id="rId33"/>
    </p:embeddedFont>
    <p:embeddedFont>
      <p:font typeface="Lato"/>
      <p:regular r:id="rId34"/>
      <p:bold r:id="rId35"/>
      <p:italic r:id="rId36"/>
      <p:boldItalic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font" Target="fonts/Raleway-regular.fntdata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Raleway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Raleway-boldItalic.fntdata"/><Relationship Id="rId30" Type="http://schemas.openxmlformats.org/officeDocument/2006/relationships/font" Target="fonts/Raleway-italic.fntdata"/><Relationship Id="rId11" Type="http://schemas.openxmlformats.org/officeDocument/2006/relationships/slide" Target="slides/slide7.xml"/><Relationship Id="rId33" Type="http://schemas.openxmlformats.org/officeDocument/2006/relationships/font" Target="fonts/Rokkitt-bold.fntdata"/><Relationship Id="rId10" Type="http://schemas.openxmlformats.org/officeDocument/2006/relationships/slide" Target="slides/slide6.xml"/><Relationship Id="rId32" Type="http://schemas.openxmlformats.org/officeDocument/2006/relationships/font" Target="fonts/Rokkitt-regular.fntdata"/><Relationship Id="rId13" Type="http://schemas.openxmlformats.org/officeDocument/2006/relationships/slide" Target="slides/slide9.xml"/><Relationship Id="rId35" Type="http://schemas.openxmlformats.org/officeDocument/2006/relationships/font" Target="fonts/Lato-bold.fntdata"/><Relationship Id="rId12" Type="http://schemas.openxmlformats.org/officeDocument/2006/relationships/slide" Target="slides/slide8.xml"/><Relationship Id="rId34" Type="http://schemas.openxmlformats.org/officeDocument/2006/relationships/font" Target="fonts/Lato-regular.fntdata"/><Relationship Id="rId15" Type="http://schemas.openxmlformats.org/officeDocument/2006/relationships/slide" Target="slides/slide11.xml"/><Relationship Id="rId37" Type="http://schemas.openxmlformats.org/officeDocument/2006/relationships/font" Target="fonts/Lato-boldItalic.fntdata"/><Relationship Id="rId14" Type="http://schemas.openxmlformats.org/officeDocument/2006/relationships/slide" Target="slides/slide10.xml"/><Relationship Id="rId36" Type="http://schemas.openxmlformats.org/officeDocument/2006/relationships/font" Target="fonts/Lato-italic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Hello, my name is SPEAKING NOTES</a:t>
            </a:r>
            <a:endParaRPr/>
          </a:p>
        </p:txBody>
      </p:sp>
      <p:sp>
        <p:nvSpPr>
          <p:cNvPr id="80" name="Google Shape;80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a8fb290d2_0_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2a8fb290d2_0_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g2a8fb290d2_0_1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a8e02eeec_0_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a8e02eeec_0_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g2a8e02eeec_0_1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a8e02eeec_0_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2a8e02eeec_0_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g2a8e02eeec_0_2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a8fb290d2_0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2a8fb290d2_0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g2a8fb290d2_0_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a8fb290d2_0_46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2a8fb290d2_0_46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g2a8fb290d2_0_46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a8fb290d2_0_4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2a8fb290d2_0_43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g2a8fb290d2_0_43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a934776c3_2_4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2a934776c3_2_43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g2a934776c3_2_43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project overview: we will go over the mechanical and control sub-assemblies.</a:t>
            </a:r>
            <a:endParaRPr/>
          </a:p>
        </p:txBody>
      </p:sp>
      <p:sp>
        <p:nvSpPr>
          <p:cNvPr id="86" name="Google Shape;86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2a8fb290d2_0_45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2a8fb290d2_0_45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g2a8fb290d2_0_45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2a8fb290d2_0_45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2a8fb290d2_0_45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g2a8fb290d2_0_45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a8fb290d2_1_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2a8fb290d2_1_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g2a8fb290d2_1_1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a8fb290d2_1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2a8fb290d2_1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g2a8fb290d2_1_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2a8e02eeec_0_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2a8e02eeec_0_2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g2a8e02eeec_0_2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a8e02eeec_0_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2a8e02eeec_0_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g2a8e02eeec_0_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Google Shape;14;p2"/>
          <p:cNvCxnSpPr/>
          <p:nvPr/>
        </p:nvCxnSpPr>
        <p:spPr>
          <a:xfrm>
            <a:off x="3303633" y="554200"/>
            <a:ext cx="83256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" name="Google Shape;15;p2"/>
          <p:cNvCxnSpPr/>
          <p:nvPr/>
        </p:nvCxnSpPr>
        <p:spPr>
          <a:xfrm>
            <a:off x="3303633" y="6320000"/>
            <a:ext cx="83256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" name="Google Shape;16;p2"/>
          <p:cNvCxnSpPr/>
          <p:nvPr/>
        </p:nvCxnSpPr>
        <p:spPr>
          <a:xfrm>
            <a:off x="566931" y="554200"/>
            <a:ext cx="2445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" name="Google Shape;17;p2"/>
          <p:cNvSpPr txBox="1"/>
          <p:nvPr>
            <p:ph type="ctrTitle"/>
          </p:nvPr>
        </p:nvSpPr>
        <p:spPr>
          <a:xfrm>
            <a:off x="3162300" y="840300"/>
            <a:ext cx="8442000" cy="2055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1" type="subTitle"/>
          </p:nvPr>
        </p:nvSpPr>
        <p:spPr>
          <a:xfrm>
            <a:off x="3187022" y="4317933"/>
            <a:ext cx="8442000" cy="16557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" name="Google Shape;19;p2"/>
          <p:cNvSpPr txBox="1"/>
          <p:nvPr>
            <p:ph idx="12" type="sldNum"/>
          </p:nvPr>
        </p:nvSpPr>
        <p:spPr>
          <a:xfrm>
            <a:off x="11330666" y="6251679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5" name="Google Shape;65;p11"/>
          <p:cNvCxnSpPr/>
          <p:nvPr/>
        </p:nvCxnSpPr>
        <p:spPr>
          <a:xfrm>
            <a:off x="566934" y="6320000"/>
            <a:ext cx="110625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6" name="Google Shape;66;p11"/>
          <p:cNvCxnSpPr/>
          <p:nvPr/>
        </p:nvCxnSpPr>
        <p:spPr>
          <a:xfrm>
            <a:off x="566934" y="554200"/>
            <a:ext cx="110625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7" name="Google Shape;67;p11"/>
          <p:cNvSpPr txBox="1"/>
          <p:nvPr>
            <p:ph hasCustomPrompt="1" type="title"/>
          </p:nvPr>
        </p:nvSpPr>
        <p:spPr>
          <a:xfrm>
            <a:off x="1138600" y="1739800"/>
            <a:ext cx="9914700" cy="20511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Lato"/>
              <a:buNone/>
              <a:defRPr sz="12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Lato"/>
              <a:buNone/>
              <a:defRPr sz="12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Lato"/>
              <a:buNone/>
              <a:defRPr sz="12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Lato"/>
              <a:buNone/>
              <a:defRPr sz="12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Lato"/>
              <a:buNone/>
              <a:defRPr sz="12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Lato"/>
              <a:buNone/>
              <a:defRPr sz="12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Lato"/>
              <a:buNone/>
              <a:defRPr sz="12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Lato"/>
              <a:buNone/>
              <a:defRPr sz="12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Lato"/>
              <a:buNone/>
              <a:defRPr sz="12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68" name="Google Shape;68;p11"/>
          <p:cNvSpPr txBox="1"/>
          <p:nvPr>
            <p:ph idx="1" type="body"/>
          </p:nvPr>
        </p:nvSpPr>
        <p:spPr>
          <a:xfrm>
            <a:off x="1138600" y="3892600"/>
            <a:ext cx="9914700" cy="1428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81000" lvl="0" marL="457200" algn="ctr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 algn="ctr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algn="ctr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algn="ctr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algn="ctr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algn="ctr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algn="ctr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algn="ctr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algn="ctr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69" name="Google Shape;69;p11"/>
          <p:cNvSpPr txBox="1"/>
          <p:nvPr>
            <p:ph idx="12" type="sldNum"/>
          </p:nvPr>
        </p:nvSpPr>
        <p:spPr>
          <a:xfrm>
            <a:off x="11330666" y="6251679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2"/>
          <p:cNvSpPr txBox="1"/>
          <p:nvPr>
            <p:ph idx="12" type="sldNum"/>
          </p:nvPr>
        </p:nvSpPr>
        <p:spPr>
          <a:xfrm>
            <a:off x="11330666" y="6251679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3"/>
          <p:cNvSpPr txBox="1"/>
          <p:nvPr>
            <p:ph type="title"/>
          </p:nvPr>
        </p:nvSpPr>
        <p:spPr>
          <a:xfrm>
            <a:off x="1069848" y="484632"/>
            <a:ext cx="10058400" cy="160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400"/>
              <a:buFont typeface="Rokkitt"/>
              <a:buNone/>
              <a:defRPr b="0" i="0" sz="5400" u="none" cap="none" strike="noStrike">
                <a:latin typeface="Rokkitt"/>
                <a:ea typeface="Rokkitt"/>
                <a:cs typeface="Rokkitt"/>
                <a:sym typeface="Rokkitt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1800"/>
            </a:lvl9pPr>
          </a:lstStyle>
          <a:p/>
        </p:txBody>
      </p:sp>
      <p:sp>
        <p:nvSpPr>
          <p:cNvPr id="74" name="Google Shape;74;p13"/>
          <p:cNvSpPr txBox="1"/>
          <p:nvPr>
            <p:ph idx="1" type="body"/>
          </p:nvPr>
        </p:nvSpPr>
        <p:spPr>
          <a:xfrm>
            <a:off x="1069848" y="2121408"/>
            <a:ext cx="10058400" cy="40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6550" lvl="0" marL="457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9E3611"/>
              </a:buClr>
              <a:buSzPts val="17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-325755" lvl="1" marL="914400" marR="0" rtl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rgbClr val="9E3611"/>
              </a:buClr>
              <a:buSzPts val="153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indent="-31496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136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indent="-31496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136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indent="-31496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136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indent="-31496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136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indent="-31496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136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indent="-314959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136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indent="-314959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rgbClr val="9E3611"/>
              </a:buClr>
              <a:buSzPts val="136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/>
        </p:txBody>
      </p:sp>
      <p:sp>
        <p:nvSpPr>
          <p:cNvPr id="75" name="Google Shape;75;p13"/>
          <p:cNvSpPr txBox="1"/>
          <p:nvPr>
            <p:ph idx="10" type="dt"/>
          </p:nvPr>
        </p:nvSpPr>
        <p:spPr>
          <a:xfrm>
            <a:off x="7964424" y="6272784"/>
            <a:ext cx="327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dk2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/>
        </p:txBody>
      </p:sp>
      <p:sp>
        <p:nvSpPr>
          <p:cNvPr id="76" name="Google Shape;76;p13"/>
          <p:cNvSpPr txBox="1"/>
          <p:nvPr>
            <p:ph idx="11" type="ftr"/>
          </p:nvPr>
        </p:nvSpPr>
        <p:spPr>
          <a:xfrm>
            <a:off x="1088136" y="6272784"/>
            <a:ext cx="6327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dk2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/>
        </p:txBody>
      </p:sp>
      <p:sp>
        <p:nvSpPr>
          <p:cNvPr id="77" name="Google Shape;77;p13"/>
          <p:cNvSpPr txBox="1"/>
          <p:nvPr>
            <p:ph idx="12" type="sldNum"/>
          </p:nvPr>
        </p:nvSpPr>
        <p:spPr>
          <a:xfrm>
            <a:off x="11311128" y="6272784"/>
            <a:ext cx="640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Rokkitt"/>
                <a:ea typeface="Rokkitt"/>
                <a:cs typeface="Rokkitt"/>
                <a:sym typeface="Rokkitt"/>
              </a:defRPr>
            </a:lvl1pPr>
            <a:lvl2pPr indent="0" lvl="1" marL="0" marR="0" rtl="0" algn="ctr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Rokkitt"/>
                <a:ea typeface="Rokkitt"/>
                <a:cs typeface="Rokkitt"/>
                <a:sym typeface="Rokkitt"/>
              </a:defRPr>
            </a:lvl2pPr>
            <a:lvl3pPr indent="0" lvl="2" marL="0" marR="0" rtl="0" algn="ctr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Rokkitt"/>
                <a:ea typeface="Rokkitt"/>
                <a:cs typeface="Rokkitt"/>
                <a:sym typeface="Rokkitt"/>
              </a:defRPr>
            </a:lvl3pPr>
            <a:lvl4pPr indent="0" lvl="3" marL="0" marR="0" rtl="0" algn="ctr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Rokkitt"/>
                <a:ea typeface="Rokkitt"/>
                <a:cs typeface="Rokkitt"/>
                <a:sym typeface="Rokkitt"/>
              </a:defRPr>
            </a:lvl4pPr>
            <a:lvl5pPr indent="0" lvl="4" marL="0" marR="0" rtl="0" algn="ctr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Rokkitt"/>
                <a:ea typeface="Rokkitt"/>
                <a:cs typeface="Rokkitt"/>
                <a:sym typeface="Rokkitt"/>
              </a:defRPr>
            </a:lvl5pPr>
            <a:lvl6pPr indent="0" lvl="5" marL="0" marR="0" rtl="0" algn="ctr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Rokkitt"/>
                <a:ea typeface="Rokkitt"/>
                <a:cs typeface="Rokkitt"/>
                <a:sym typeface="Rokkitt"/>
              </a:defRPr>
            </a:lvl6pPr>
            <a:lvl7pPr indent="0" lvl="6" marL="0" marR="0" rtl="0" algn="ctr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Rokkitt"/>
                <a:ea typeface="Rokkitt"/>
                <a:cs typeface="Rokkitt"/>
                <a:sym typeface="Rokkitt"/>
              </a:defRPr>
            </a:lvl7pPr>
            <a:lvl8pPr indent="0" lvl="7" marL="0" marR="0" rtl="0" algn="ctr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Rokkitt"/>
                <a:ea typeface="Rokkitt"/>
                <a:cs typeface="Rokkitt"/>
                <a:sym typeface="Rokkitt"/>
              </a:defRPr>
            </a:lvl8pPr>
            <a:lvl9pPr indent="0" lvl="8" marL="0" marR="0" rtl="0" algn="ctr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Rokkitt"/>
                <a:ea typeface="Rokkitt"/>
                <a:cs typeface="Rokkitt"/>
                <a:sym typeface="Rokkit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Google Shape;21;p3"/>
          <p:cNvCxnSpPr/>
          <p:nvPr/>
        </p:nvCxnSpPr>
        <p:spPr>
          <a:xfrm>
            <a:off x="566934" y="554200"/>
            <a:ext cx="110625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2" name="Google Shape;22;p3"/>
          <p:cNvCxnSpPr/>
          <p:nvPr/>
        </p:nvCxnSpPr>
        <p:spPr>
          <a:xfrm>
            <a:off x="566934" y="6320000"/>
            <a:ext cx="110625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3" name="Google Shape;23;p3"/>
          <p:cNvSpPr txBox="1"/>
          <p:nvPr>
            <p:ph type="title"/>
          </p:nvPr>
        </p:nvSpPr>
        <p:spPr>
          <a:xfrm>
            <a:off x="541900" y="2409100"/>
            <a:ext cx="11062500" cy="20559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11330666" y="6251679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Google Shape;26;p4"/>
          <p:cNvCxnSpPr/>
          <p:nvPr/>
        </p:nvCxnSpPr>
        <p:spPr>
          <a:xfrm>
            <a:off x="3303633" y="554200"/>
            <a:ext cx="83256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7" name="Google Shape;27;p4"/>
          <p:cNvCxnSpPr/>
          <p:nvPr/>
        </p:nvCxnSpPr>
        <p:spPr>
          <a:xfrm>
            <a:off x="3303633" y="6320000"/>
            <a:ext cx="83256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8" name="Google Shape;28;p4"/>
          <p:cNvCxnSpPr/>
          <p:nvPr/>
        </p:nvCxnSpPr>
        <p:spPr>
          <a:xfrm>
            <a:off x="566931" y="554200"/>
            <a:ext cx="2445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9" name="Google Shape;29;p4"/>
          <p:cNvSpPr txBox="1"/>
          <p:nvPr>
            <p:ph type="title"/>
          </p:nvPr>
        </p:nvSpPr>
        <p:spPr>
          <a:xfrm>
            <a:off x="3200333" y="767933"/>
            <a:ext cx="8428800" cy="847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" type="body"/>
          </p:nvPr>
        </p:nvSpPr>
        <p:spPr>
          <a:xfrm>
            <a:off x="3213483" y="2127701"/>
            <a:ext cx="8428800" cy="4003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31" name="Google Shape;31;p4"/>
          <p:cNvSpPr txBox="1"/>
          <p:nvPr>
            <p:ph idx="12" type="sldNum"/>
          </p:nvPr>
        </p:nvSpPr>
        <p:spPr>
          <a:xfrm>
            <a:off x="11330666" y="6251679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Google Shape;33;p5"/>
          <p:cNvCxnSpPr/>
          <p:nvPr/>
        </p:nvCxnSpPr>
        <p:spPr>
          <a:xfrm>
            <a:off x="3303633" y="554200"/>
            <a:ext cx="83256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4" name="Google Shape;34;p5"/>
          <p:cNvCxnSpPr/>
          <p:nvPr/>
        </p:nvCxnSpPr>
        <p:spPr>
          <a:xfrm>
            <a:off x="3303633" y="6320000"/>
            <a:ext cx="83256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5" name="Google Shape;35;p5"/>
          <p:cNvCxnSpPr/>
          <p:nvPr/>
        </p:nvCxnSpPr>
        <p:spPr>
          <a:xfrm>
            <a:off x="566931" y="554200"/>
            <a:ext cx="2445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6" name="Google Shape;36;p5"/>
          <p:cNvSpPr txBox="1"/>
          <p:nvPr>
            <p:ph type="title"/>
          </p:nvPr>
        </p:nvSpPr>
        <p:spPr>
          <a:xfrm>
            <a:off x="3200333" y="767933"/>
            <a:ext cx="8428800" cy="847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3200403" y="2136900"/>
            <a:ext cx="4095300" cy="4003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30200" lvl="1" marL="9144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7534096" y="2136900"/>
            <a:ext cx="4095300" cy="4003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30200" lvl="1" marL="9144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11330666" y="6251679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/>
          <p:nvPr>
            <p:ph type="title"/>
          </p:nvPr>
        </p:nvSpPr>
        <p:spPr>
          <a:xfrm>
            <a:off x="404400" y="548767"/>
            <a:ext cx="11360700" cy="852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12" type="sldNum"/>
          </p:nvPr>
        </p:nvSpPr>
        <p:spPr>
          <a:xfrm>
            <a:off x="11330666" y="6251679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Google Shape;44;p7"/>
          <p:cNvCxnSpPr/>
          <p:nvPr/>
        </p:nvCxnSpPr>
        <p:spPr>
          <a:xfrm>
            <a:off x="566931" y="554200"/>
            <a:ext cx="2445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5" name="Google Shape;45;p7"/>
          <p:cNvSpPr txBox="1"/>
          <p:nvPr>
            <p:ph type="title"/>
          </p:nvPr>
        </p:nvSpPr>
        <p:spPr>
          <a:xfrm>
            <a:off x="426000" y="1248800"/>
            <a:ext cx="3744000" cy="10077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46" name="Google Shape;46;p7"/>
          <p:cNvSpPr txBox="1"/>
          <p:nvPr>
            <p:ph idx="1" type="body"/>
          </p:nvPr>
        </p:nvSpPr>
        <p:spPr>
          <a:xfrm>
            <a:off x="426000" y="2462405"/>
            <a:ext cx="3744000" cy="37416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47" name="Google Shape;47;p7"/>
          <p:cNvSpPr txBox="1"/>
          <p:nvPr>
            <p:ph idx="12" type="sldNum"/>
          </p:nvPr>
        </p:nvSpPr>
        <p:spPr>
          <a:xfrm>
            <a:off x="11330666" y="6251679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9" name="Google Shape;49;p8"/>
          <p:cNvCxnSpPr/>
          <p:nvPr/>
        </p:nvCxnSpPr>
        <p:spPr>
          <a:xfrm>
            <a:off x="566931" y="554200"/>
            <a:ext cx="2445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0" name="Google Shape;50;p8"/>
          <p:cNvSpPr txBox="1"/>
          <p:nvPr>
            <p:ph type="title"/>
          </p:nvPr>
        </p:nvSpPr>
        <p:spPr>
          <a:xfrm>
            <a:off x="377471" y="949521"/>
            <a:ext cx="8325600" cy="51141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8"/>
          <p:cNvSpPr txBox="1"/>
          <p:nvPr>
            <p:ph idx="12" type="sldNum"/>
          </p:nvPr>
        </p:nvSpPr>
        <p:spPr>
          <a:xfrm>
            <a:off x="11330666" y="6251679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9"/>
          <p:cNvSpPr/>
          <p:nvPr/>
        </p:nvSpPr>
        <p:spPr>
          <a:xfrm>
            <a:off x="6096000" y="167"/>
            <a:ext cx="6096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4" name="Google Shape;54;p9"/>
          <p:cNvCxnSpPr/>
          <p:nvPr/>
        </p:nvCxnSpPr>
        <p:spPr>
          <a:xfrm>
            <a:off x="6706233" y="5994000"/>
            <a:ext cx="624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5" name="Google Shape;55;p9"/>
          <p:cNvSpPr txBox="1"/>
          <p:nvPr>
            <p:ph type="title"/>
          </p:nvPr>
        </p:nvSpPr>
        <p:spPr>
          <a:xfrm>
            <a:off x="354000" y="1863133"/>
            <a:ext cx="5393700" cy="17577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6" name="Google Shape;56;p9"/>
          <p:cNvSpPr txBox="1"/>
          <p:nvPr>
            <p:ph idx="1" type="subTitle"/>
          </p:nvPr>
        </p:nvSpPr>
        <p:spPr>
          <a:xfrm>
            <a:off x="354000" y="3647161"/>
            <a:ext cx="5393700" cy="1794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6586000" y="965600"/>
            <a:ext cx="5115900" cy="49269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  <a:defRPr>
                <a:solidFill>
                  <a:schemeClr val="lt1"/>
                </a:solidFill>
              </a:defRPr>
            </a:lvl1pPr>
            <a:lvl2pPr indent="-349250" lvl="1" marL="91440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Char char="○"/>
              <a:defRPr>
                <a:solidFill>
                  <a:schemeClr val="lt1"/>
                </a:solidFill>
              </a:defRPr>
            </a:lvl2pPr>
            <a:lvl3pPr indent="-349250" lvl="2" marL="137160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Char char="■"/>
              <a:defRPr>
                <a:solidFill>
                  <a:schemeClr val="lt1"/>
                </a:solidFill>
              </a:defRPr>
            </a:lvl3pPr>
            <a:lvl4pPr indent="-349250" lvl="3" marL="182880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Char char="●"/>
              <a:defRPr>
                <a:solidFill>
                  <a:schemeClr val="lt1"/>
                </a:solidFill>
              </a:defRPr>
            </a:lvl4pPr>
            <a:lvl5pPr indent="-349250" lvl="4" marL="228600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Char char="○"/>
              <a:defRPr>
                <a:solidFill>
                  <a:schemeClr val="lt1"/>
                </a:solidFill>
              </a:defRPr>
            </a:lvl5pPr>
            <a:lvl6pPr indent="-349250" lvl="5" marL="274320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Char char="■"/>
              <a:defRPr>
                <a:solidFill>
                  <a:schemeClr val="lt1"/>
                </a:solidFill>
              </a:defRPr>
            </a:lvl6pPr>
            <a:lvl7pPr indent="-349250" lvl="6" marL="320040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Char char="●"/>
              <a:defRPr>
                <a:solidFill>
                  <a:schemeClr val="lt1"/>
                </a:solidFill>
              </a:defRPr>
            </a:lvl7pPr>
            <a:lvl8pPr indent="-349250" lvl="7" marL="365760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Char char="○"/>
              <a:defRPr>
                <a:solidFill>
                  <a:schemeClr val="lt1"/>
                </a:solidFill>
              </a:defRPr>
            </a:lvl8pPr>
            <a:lvl9pPr indent="-349250" lvl="8" marL="4114800">
              <a:spcBef>
                <a:spcPts val="2100"/>
              </a:spcBef>
              <a:spcAft>
                <a:spcPts val="2100"/>
              </a:spcAft>
              <a:buClr>
                <a:schemeClr val="lt1"/>
              </a:buClr>
              <a:buSzPts val="19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" name="Google Shape;58;p9"/>
          <p:cNvSpPr txBox="1"/>
          <p:nvPr>
            <p:ph idx="12" type="sldNum"/>
          </p:nvPr>
        </p:nvSpPr>
        <p:spPr>
          <a:xfrm>
            <a:off x="11330666" y="6251679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0" name="Google Shape;60;p10"/>
          <p:cNvCxnSpPr/>
          <p:nvPr/>
        </p:nvCxnSpPr>
        <p:spPr>
          <a:xfrm>
            <a:off x="566934" y="6320000"/>
            <a:ext cx="110625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1" name="Google Shape;61;p10"/>
          <p:cNvCxnSpPr/>
          <p:nvPr/>
        </p:nvCxnSpPr>
        <p:spPr>
          <a:xfrm>
            <a:off x="566931" y="554200"/>
            <a:ext cx="2445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2" name="Google Shape;62;p10"/>
          <p:cNvSpPr txBox="1"/>
          <p:nvPr>
            <p:ph idx="1" type="body"/>
          </p:nvPr>
        </p:nvSpPr>
        <p:spPr>
          <a:xfrm>
            <a:off x="437356" y="5634700"/>
            <a:ext cx="111849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</a:lstStyle>
          <a:p/>
        </p:txBody>
      </p:sp>
      <p:sp>
        <p:nvSpPr>
          <p:cNvPr id="63" name="Google Shape;63;p10"/>
          <p:cNvSpPr txBox="1"/>
          <p:nvPr>
            <p:ph idx="12" type="sldNum"/>
          </p:nvPr>
        </p:nvSpPr>
        <p:spPr>
          <a:xfrm>
            <a:off x="11330666" y="6251679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wiss-2">
    <p:bg>
      <p:bgPr>
        <a:solidFill>
          <a:srgbClr val="800000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3200333" y="767933"/>
            <a:ext cx="8428800" cy="8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Raleway"/>
              <a:buNone/>
              <a:defRPr b="1" sz="4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Raleway"/>
              <a:buNone/>
              <a:defRPr b="1" sz="4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Raleway"/>
              <a:buNone/>
              <a:defRPr b="1" sz="4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Raleway"/>
              <a:buNone/>
              <a:defRPr b="1" sz="4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Raleway"/>
              <a:buNone/>
              <a:defRPr b="1" sz="4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Raleway"/>
              <a:buNone/>
              <a:defRPr b="1" sz="4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Raleway"/>
              <a:buNone/>
              <a:defRPr b="1" sz="4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Raleway"/>
              <a:buNone/>
              <a:defRPr b="1" sz="4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Raleway"/>
              <a:buNone/>
              <a:defRPr b="1" sz="4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3213483" y="2127701"/>
            <a:ext cx="8428800" cy="40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810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Lato"/>
              <a:buChar char="●"/>
              <a:defRPr sz="24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49250" lvl="1" marL="9144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Lato"/>
              <a:buChar char="○"/>
              <a:defRPr sz="19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49250" lvl="2" marL="13716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Lato"/>
              <a:buChar char="■"/>
              <a:defRPr sz="19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49250" lvl="3" marL="18288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Lato"/>
              <a:buChar char="●"/>
              <a:defRPr sz="19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49250" lvl="4" marL="22860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Lato"/>
              <a:buChar char="○"/>
              <a:defRPr sz="19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49250" lvl="5" marL="27432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Lato"/>
              <a:buChar char="■"/>
              <a:defRPr sz="19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49250" lvl="6" marL="32004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Lato"/>
              <a:buChar char="●"/>
              <a:defRPr sz="19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49250" lvl="7" marL="36576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Lato"/>
              <a:buChar char="○"/>
              <a:defRPr sz="19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49250" lvl="8" marL="411480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900"/>
              <a:buFont typeface="Lato"/>
              <a:buChar char="■"/>
              <a:defRPr sz="19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2" type="sldNum"/>
          </p:nvPr>
        </p:nvSpPr>
        <p:spPr>
          <a:xfrm>
            <a:off x="11330666" y="6251679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r">
              <a:buNone/>
              <a:defRPr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jpg"/><Relationship Id="rId4" Type="http://schemas.openxmlformats.org/officeDocument/2006/relationships/image" Target="../media/image5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2.jpg"/><Relationship Id="rId4" Type="http://schemas.openxmlformats.org/officeDocument/2006/relationships/image" Target="../media/image20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3.jpg"/><Relationship Id="rId4" Type="http://schemas.openxmlformats.org/officeDocument/2006/relationships/image" Target="../media/image25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jpg"/><Relationship Id="rId4" Type="http://schemas.openxmlformats.org/officeDocument/2006/relationships/image" Target="../media/image24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3.png"/><Relationship Id="rId4" Type="http://schemas.openxmlformats.org/officeDocument/2006/relationships/image" Target="../media/image1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5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6.jpg"/><Relationship Id="rId4" Type="http://schemas.openxmlformats.org/officeDocument/2006/relationships/image" Target="../media/image17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jpg"/><Relationship Id="rId4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9.jpg"/><Relationship Id="rId4" Type="http://schemas.openxmlformats.org/officeDocument/2006/relationships/image" Target="../media/image6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1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4"/>
          <p:cNvSpPr txBox="1"/>
          <p:nvPr>
            <p:ph type="ctrTitle"/>
          </p:nvPr>
        </p:nvSpPr>
        <p:spPr>
          <a:xfrm>
            <a:off x="1623574" y="1225375"/>
            <a:ext cx="7959900" cy="199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640"/>
              <a:buFont typeface="Rokkitt"/>
              <a:buNone/>
            </a:pPr>
            <a:r>
              <a:rPr b="0" i="0" lang="en-US" sz="8640" cap="none" strike="noStrike">
                <a:solidFill>
                  <a:schemeClr val="lt2"/>
                </a:solidFill>
                <a:latin typeface="Rokkitt"/>
                <a:ea typeface="Rokkitt"/>
                <a:cs typeface="Rokkitt"/>
                <a:sym typeface="Rokkitt"/>
              </a:rPr>
              <a:t>TEAM NO </a:t>
            </a:r>
            <a:r>
              <a:rPr lang="en-US" sz="8640">
                <a:solidFill>
                  <a:schemeClr val="lt2"/>
                </a:solidFill>
                <a:latin typeface="Rokkitt"/>
                <a:ea typeface="Rokkitt"/>
                <a:cs typeface="Rokkitt"/>
                <a:sym typeface="Rokkitt"/>
              </a:rPr>
              <a:t>##</a:t>
            </a:r>
            <a:br>
              <a:rPr b="0" i="0" lang="en-US" sz="8640" cap="none" strike="noStrike">
                <a:solidFill>
                  <a:schemeClr val="lt2"/>
                </a:solidFill>
                <a:latin typeface="Rokkitt"/>
                <a:ea typeface="Rokkitt"/>
                <a:cs typeface="Rokkitt"/>
                <a:sym typeface="Rokkitt"/>
              </a:rPr>
            </a:br>
            <a:r>
              <a:rPr b="0" i="0" lang="en-US" sz="8640" cap="none" strike="noStrike">
                <a:solidFill>
                  <a:schemeClr val="lt2"/>
                </a:solidFill>
                <a:latin typeface="Rokkitt"/>
                <a:ea typeface="Rokkitt"/>
                <a:cs typeface="Rokkitt"/>
                <a:sym typeface="Rokkitt"/>
              </a:rPr>
              <a:t>DSTR ROBOT</a:t>
            </a:r>
            <a:endParaRPr b="0" i="0" sz="8640" cap="none" strike="noStrike">
              <a:solidFill>
                <a:schemeClr val="lt2"/>
              </a:solidFill>
              <a:latin typeface="Rokkitt"/>
              <a:ea typeface="Rokkitt"/>
              <a:cs typeface="Rokkitt"/>
              <a:sym typeface="Rokkitt"/>
            </a:endParaRPr>
          </a:p>
        </p:txBody>
      </p:sp>
      <p:sp>
        <p:nvSpPr>
          <p:cNvPr id="83" name="Google Shape;83;p14"/>
          <p:cNvSpPr txBox="1"/>
          <p:nvPr>
            <p:ph idx="1" type="subTitle"/>
          </p:nvPr>
        </p:nvSpPr>
        <p:spPr>
          <a:xfrm>
            <a:off x="1623575" y="3778825"/>
            <a:ext cx="101526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70000"/>
              </a:lnSpc>
              <a:spcBef>
                <a:spcPts val="1200"/>
              </a:spcBef>
              <a:spcAft>
                <a:spcPts val="0"/>
              </a:spcAft>
              <a:buClr>
                <a:srgbClr val="9E3611"/>
              </a:buClr>
              <a:buSzPts val="1029"/>
              <a:buFont typeface="Noto Sans Symbols"/>
              <a:buNone/>
            </a:pPr>
            <a:r>
              <a:rPr lang="en-US" sz="1210"/>
              <a:t>TEAM MEMBER ONE</a:t>
            </a:r>
            <a:endParaRPr sz="1210"/>
          </a:p>
          <a:p>
            <a:pPr indent="0" lvl="0" marL="0" marR="0" rtl="0" algn="l">
              <a:lnSpc>
                <a:spcPct val="70000"/>
              </a:lnSpc>
              <a:spcBef>
                <a:spcPts val="1200"/>
              </a:spcBef>
              <a:spcAft>
                <a:spcPts val="0"/>
              </a:spcAft>
              <a:buClr>
                <a:srgbClr val="9E3611"/>
              </a:buClr>
              <a:buSzPts val="1029"/>
              <a:buFont typeface="Noto Sans Symbols"/>
              <a:buNone/>
            </a:pPr>
            <a:r>
              <a:rPr lang="en-US" sz="1210"/>
              <a:t>TEAM MEMBER TWO</a:t>
            </a:r>
            <a:endParaRPr sz="1210"/>
          </a:p>
          <a:p>
            <a:pPr indent="0" lvl="0" marL="0" marR="0" rtl="0" algn="l">
              <a:lnSpc>
                <a:spcPct val="70000"/>
              </a:lnSpc>
              <a:spcBef>
                <a:spcPts val="1200"/>
              </a:spcBef>
              <a:spcAft>
                <a:spcPts val="0"/>
              </a:spcAft>
              <a:buClr>
                <a:srgbClr val="9E3611"/>
              </a:buClr>
              <a:buSzPts val="1029"/>
              <a:buFont typeface="Noto Sans Symbols"/>
              <a:buNone/>
            </a:pPr>
            <a:r>
              <a:rPr lang="en-US" sz="1210"/>
              <a:t>TEAM MEMBER THREE</a:t>
            </a:r>
            <a:endParaRPr sz="1210"/>
          </a:p>
          <a:p>
            <a:pPr indent="0" lvl="0" marL="0" marR="0" rtl="0" algn="l">
              <a:lnSpc>
                <a:spcPct val="70000"/>
              </a:lnSpc>
              <a:spcBef>
                <a:spcPts val="1200"/>
              </a:spcBef>
              <a:spcAft>
                <a:spcPts val="0"/>
              </a:spcAft>
              <a:buClr>
                <a:srgbClr val="9E3611"/>
              </a:buClr>
              <a:buSzPts val="1029"/>
              <a:buFont typeface="Noto Sans Symbols"/>
              <a:buNone/>
            </a:pPr>
            <a:r>
              <a:rPr lang="en-US" sz="1210"/>
              <a:t>TEAM MEMBER FOUR</a:t>
            </a:r>
            <a:endParaRPr sz="121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3"/>
          <p:cNvSpPr txBox="1"/>
          <p:nvPr>
            <p:ph type="title"/>
          </p:nvPr>
        </p:nvSpPr>
        <p:spPr>
          <a:xfrm>
            <a:off x="1069848" y="484632"/>
            <a:ext cx="10058400" cy="16092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SECURE LEGS TO BODY</a:t>
            </a:r>
            <a:endParaRPr/>
          </a:p>
        </p:txBody>
      </p:sp>
      <p:pic>
        <p:nvPicPr>
          <p:cNvPr id="155" name="Google Shape;15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8500" y="1950982"/>
            <a:ext cx="5945829" cy="4459372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3"/>
          <p:cNvSpPr txBox="1"/>
          <p:nvPr/>
        </p:nvSpPr>
        <p:spPr>
          <a:xfrm>
            <a:off x="7988000" y="2156125"/>
            <a:ext cx="2039100" cy="9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← USING ONE INCH HEX BOLT AND LOCKING NUT TO ATTACH LEGS TO BODY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57" name="Google Shape;157;p23"/>
          <p:cNvSpPr/>
          <p:nvPr/>
        </p:nvSpPr>
        <p:spPr>
          <a:xfrm>
            <a:off x="1688525" y="2260075"/>
            <a:ext cx="2325000" cy="1766400"/>
          </a:xfrm>
          <a:prstGeom prst="donut">
            <a:avLst>
              <a:gd fmla="val 5645" name="adj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23"/>
          <p:cNvSpPr/>
          <p:nvPr/>
        </p:nvSpPr>
        <p:spPr>
          <a:xfrm>
            <a:off x="3195199" y="4026475"/>
            <a:ext cx="2125200" cy="1514700"/>
          </a:xfrm>
          <a:prstGeom prst="donut">
            <a:avLst>
              <a:gd fmla="val 5645" name="adj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23"/>
          <p:cNvSpPr txBox="1"/>
          <p:nvPr/>
        </p:nvSpPr>
        <p:spPr>
          <a:xfrm>
            <a:off x="6329125" y="6363825"/>
            <a:ext cx="1283100" cy="2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/>
              <a:t>Figure 7</a:t>
            </a:r>
            <a:endParaRPr sz="8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4"/>
          <p:cNvSpPr txBox="1"/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400"/>
              <a:buFont typeface="Rokkitt"/>
              <a:buNone/>
            </a:pPr>
            <a:r>
              <a:rPr lang="en-US"/>
              <a:t>MOTOR ASSEMBLY</a:t>
            </a:r>
            <a:endParaRPr b="0" i="0" sz="3600" u="none" cap="none" strike="noStrike">
              <a:latin typeface="Rokkitt"/>
              <a:ea typeface="Rokkitt"/>
              <a:cs typeface="Rokkitt"/>
              <a:sym typeface="Rokkitt"/>
            </a:endParaRPr>
          </a:p>
        </p:txBody>
      </p:sp>
      <p:pic>
        <p:nvPicPr>
          <p:cNvPr id="165" name="Google Shape;165;p24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9400" y="2476500"/>
            <a:ext cx="5315700" cy="39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55241" y="2476500"/>
            <a:ext cx="5250206" cy="3986876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4"/>
          <p:cNvSpPr txBox="1"/>
          <p:nvPr/>
        </p:nvSpPr>
        <p:spPr>
          <a:xfrm>
            <a:off x="10352025" y="6398500"/>
            <a:ext cx="1283100" cy="2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/>
              <a:t>Figure 8</a:t>
            </a:r>
            <a:endParaRPr sz="8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G_1.JPG" id="173" name="Google Shape;173;p25"/>
          <p:cNvPicPr preferRelativeResize="0"/>
          <p:nvPr/>
        </p:nvPicPr>
        <p:blipFill rotWithShape="1">
          <a:blip r:embed="rId3">
            <a:alphaModFix/>
          </a:blip>
          <a:srcRect b="13904" l="21135" r="0" t="0"/>
          <a:stretch/>
        </p:blipFill>
        <p:spPr>
          <a:xfrm>
            <a:off x="855650" y="2312088"/>
            <a:ext cx="4710172" cy="3560904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5"/>
          <p:cNvSpPr txBox="1"/>
          <p:nvPr>
            <p:ph type="title"/>
          </p:nvPr>
        </p:nvSpPr>
        <p:spPr>
          <a:xfrm>
            <a:off x="1066798" y="484632"/>
            <a:ext cx="10058400" cy="160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400"/>
              <a:buFont typeface="Rokkitt"/>
              <a:buNone/>
            </a:pPr>
            <a:r>
              <a:rPr lang="en-US"/>
              <a:t>ASSEMBLING WHEELS</a:t>
            </a:r>
            <a:endParaRPr b="0" i="0" sz="5400" u="none" cap="none" strike="noStrike">
              <a:latin typeface="Rokkitt"/>
              <a:ea typeface="Rokkitt"/>
              <a:cs typeface="Rokkitt"/>
              <a:sym typeface="Rokkitt"/>
            </a:endParaRPr>
          </a:p>
        </p:txBody>
      </p:sp>
      <p:pic>
        <p:nvPicPr>
          <p:cNvPr descr="IMG_3.JPG" id="175" name="Google Shape;175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65825" y="2326224"/>
            <a:ext cx="4710172" cy="3532629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5"/>
          <p:cNvSpPr txBox="1"/>
          <p:nvPr/>
        </p:nvSpPr>
        <p:spPr>
          <a:xfrm>
            <a:off x="9693100" y="5815500"/>
            <a:ext cx="1283100" cy="2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/>
              <a:t>Figure 9</a:t>
            </a:r>
            <a:endParaRPr sz="8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G_5231.JPG" id="182" name="Google Shape;182;p26"/>
          <p:cNvPicPr preferRelativeResize="0"/>
          <p:nvPr/>
        </p:nvPicPr>
        <p:blipFill rotWithShape="1">
          <a:blip r:embed="rId3">
            <a:alphaModFix/>
          </a:blip>
          <a:srcRect b="0" l="0" r="0" t="12395"/>
          <a:stretch/>
        </p:blipFill>
        <p:spPr>
          <a:xfrm>
            <a:off x="1168975" y="2101700"/>
            <a:ext cx="3802846" cy="4442125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6"/>
          <p:cNvSpPr txBox="1"/>
          <p:nvPr>
            <p:ph type="title"/>
          </p:nvPr>
        </p:nvSpPr>
        <p:spPr>
          <a:xfrm>
            <a:off x="1066798" y="484632"/>
            <a:ext cx="10058400" cy="160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400"/>
              <a:buFont typeface="Rokkitt"/>
              <a:buNone/>
            </a:pPr>
            <a:r>
              <a:rPr lang="en-US"/>
              <a:t>ASSEMBLING WHEELS</a:t>
            </a:r>
            <a:endParaRPr b="0" i="0" sz="5400" u="none" cap="none" strike="noStrike">
              <a:latin typeface="Rokkitt"/>
              <a:ea typeface="Rokkitt"/>
              <a:cs typeface="Rokkitt"/>
              <a:sym typeface="Rokkitt"/>
            </a:endParaRPr>
          </a:p>
        </p:txBody>
      </p:sp>
      <p:pic>
        <p:nvPicPr>
          <p:cNvPr descr="IMG_8714.JPG" id="184" name="Google Shape;184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71825" y="2101700"/>
            <a:ext cx="5922827" cy="4442127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6"/>
          <p:cNvSpPr txBox="1"/>
          <p:nvPr/>
        </p:nvSpPr>
        <p:spPr>
          <a:xfrm>
            <a:off x="10300025" y="6485175"/>
            <a:ext cx="1283100" cy="2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/>
              <a:t>Figure 10</a:t>
            </a:r>
            <a:endParaRPr sz="8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7"/>
          <p:cNvSpPr txBox="1"/>
          <p:nvPr>
            <p:ph type="title"/>
          </p:nvPr>
        </p:nvSpPr>
        <p:spPr>
          <a:xfrm>
            <a:off x="1069848" y="484632"/>
            <a:ext cx="10058400" cy="16092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MOTOR ASSEMBLY</a:t>
            </a:r>
            <a:endParaRPr/>
          </a:p>
        </p:txBody>
      </p:sp>
      <p:pic>
        <p:nvPicPr>
          <p:cNvPr descr="IMG_4848.JPG" id="192" name="Google Shape;19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0550" y="1910775"/>
            <a:ext cx="3476625" cy="4635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27"/>
          <p:cNvSpPr txBox="1"/>
          <p:nvPr/>
        </p:nvSpPr>
        <p:spPr>
          <a:xfrm>
            <a:off x="4896725" y="2195075"/>
            <a:ext cx="19401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← DRILLED HOLE FOR SECURING LEGS TO MOTORS</a:t>
            </a:r>
            <a:endParaRPr/>
          </a:p>
        </p:txBody>
      </p:sp>
      <p:sp>
        <p:nvSpPr>
          <p:cNvPr id="194" name="Google Shape;194;p27"/>
          <p:cNvSpPr txBox="1"/>
          <p:nvPr/>
        </p:nvSpPr>
        <p:spPr>
          <a:xfrm>
            <a:off x="4896725" y="3974525"/>
            <a:ext cx="1940100" cy="7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SECURING →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LEGS TO MOTORS</a:t>
            </a:r>
            <a:endParaRPr/>
          </a:p>
        </p:txBody>
      </p:sp>
      <p:pic>
        <p:nvPicPr>
          <p:cNvPr descr="IMG_0623.JPG" id="195" name="Google Shape;195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27659" y="1910775"/>
            <a:ext cx="3700166" cy="4605925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7"/>
          <p:cNvSpPr txBox="1"/>
          <p:nvPr/>
        </p:nvSpPr>
        <p:spPr>
          <a:xfrm>
            <a:off x="3830375" y="6476500"/>
            <a:ext cx="1283100" cy="2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/>
              <a:t>Figure 11</a:t>
            </a:r>
            <a:endParaRPr sz="800"/>
          </a:p>
        </p:txBody>
      </p:sp>
      <p:sp>
        <p:nvSpPr>
          <p:cNvPr id="197" name="Google Shape;197;p27"/>
          <p:cNvSpPr txBox="1"/>
          <p:nvPr/>
        </p:nvSpPr>
        <p:spPr>
          <a:xfrm>
            <a:off x="10608475" y="6476500"/>
            <a:ext cx="1283100" cy="2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/>
              <a:t>Figure 12</a:t>
            </a:r>
            <a:endParaRPr sz="8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8"/>
          <p:cNvSpPr txBox="1"/>
          <p:nvPr>
            <p:ph type="title"/>
          </p:nvPr>
        </p:nvSpPr>
        <p:spPr>
          <a:xfrm>
            <a:off x="1069848" y="484632"/>
            <a:ext cx="10058400" cy="16092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LESSONS LEARNED</a:t>
            </a:r>
            <a:endParaRPr/>
          </a:p>
        </p:txBody>
      </p:sp>
      <p:sp>
        <p:nvSpPr>
          <p:cNvPr id="204" name="Google Shape;204;p28"/>
          <p:cNvSpPr txBox="1"/>
          <p:nvPr>
            <p:ph idx="1" type="body"/>
          </p:nvPr>
        </p:nvSpPr>
        <p:spPr>
          <a:xfrm>
            <a:off x="1069848" y="2121408"/>
            <a:ext cx="10058400" cy="4050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336550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700"/>
              <a:buChar char="▪"/>
            </a:pPr>
            <a:r>
              <a:rPr lang="en-US">
                <a:solidFill>
                  <a:schemeClr val="lt1"/>
                </a:solidFill>
              </a:rPr>
              <a:t>MAKE SURE YOU MARK ALL HOLES THAT NEED TO BE DRILLED</a:t>
            </a:r>
            <a:endParaRPr>
              <a:solidFill>
                <a:schemeClr val="lt1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▪"/>
            </a:pPr>
            <a:r>
              <a:rPr lang="en-US">
                <a:solidFill>
                  <a:schemeClr val="lt1"/>
                </a:solidFill>
              </a:rPr>
              <a:t>MAKE SURE YOU HAVE THE LEGS THE RIGHT WAY ROUND</a:t>
            </a:r>
            <a:endParaRPr>
              <a:solidFill>
                <a:schemeClr val="lt1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▪"/>
            </a:pPr>
            <a:r>
              <a:rPr lang="en-US">
                <a:solidFill>
                  <a:schemeClr val="lt1"/>
                </a:solidFill>
              </a:rPr>
              <a:t>MAKE SURE THAT YOU ARE NOT MAKING A ROBOT WITH FOUR LEFT FEET</a:t>
            </a:r>
            <a:endParaRPr>
              <a:solidFill>
                <a:schemeClr val="lt1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▪"/>
            </a:pPr>
            <a:r>
              <a:rPr lang="en-US">
                <a:solidFill>
                  <a:schemeClr val="lt1"/>
                </a:solidFill>
              </a:rPr>
              <a:t>MAKE SURE YOU ARE NOT PUTTING THE LEFT FOOT ON THE RIGHT SIDE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9"/>
          <p:cNvSpPr txBox="1"/>
          <p:nvPr>
            <p:ph type="title"/>
          </p:nvPr>
        </p:nvSpPr>
        <p:spPr>
          <a:xfrm>
            <a:off x="1311850" y="484625"/>
            <a:ext cx="9816300" cy="621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60"/>
              <a:buFont typeface="Rokkitt"/>
              <a:buNone/>
            </a:pPr>
            <a:r>
              <a:rPr b="0" i="0" lang="en-US" sz="6000" u="none" cap="none" strike="noStrike">
                <a:solidFill>
                  <a:schemeClr val="lt2"/>
                </a:solidFill>
                <a:latin typeface="Rokkitt"/>
                <a:ea typeface="Rokkitt"/>
                <a:cs typeface="Rokkitt"/>
                <a:sym typeface="Rokkitt"/>
              </a:rPr>
              <a:t>CONTROL SUB- ASSEMBLY</a:t>
            </a:r>
            <a:endParaRPr b="0" i="0" sz="6000" u="none" cap="none" strike="noStrike">
              <a:solidFill>
                <a:schemeClr val="lt2"/>
              </a:solidFill>
              <a:latin typeface="Rokkitt"/>
              <a:ea typeface="Rokkitt"/>
              <a:cs typeface="Rokkitt"/>
              <a:sym typeface="Rokkitt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60"/>
              <a:buFont typeface="Rokkitt"/>
              <a:buNone/>
            </a:pPr>
            <a:r>
              <a:t/>
            </a:r>
            <a:endParaRPr sz="6000"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60"/>
              <a:buFont typeface="Rokkitt"/>
              <a:buNone/>
            </a:pPr>
            <a:r>
              <a:rPr lang="en-US" sz="6000"/>
              <a:t>SOLDIERING</a:t>
            </a:r>
            <a:endParaRPr sz="6000"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60"/>
              <a:buFont typeface="Rokkitt"/>
              <a:buNone/>
            </a:pPr>
            <a:r>
              <a:rPr lang="en-US" sz="6000"/>
              <a:t>SLED</a:t>
            </a:r>
            <a:endParaRPr sz="6000"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60"/>
              <a:buFont typeface="Rokkitt"/>
              <a:buNone/>
            </a:pPr>
            <a:r>
              <a:rPr lang="en-US" sz="6000"/>
              <a:t>PICNIC TABLE</a:t>
            </a:r>
            <a:endParaRPr sz="6000"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60"/>
              <a:buFont typeface="Rokkitt"/>
              <a:buNone/>
            </a:pPr>
            <a:r>
              <a:t/>
            </a:r>
            <a:endParaRPr sz="60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0"/>
          <p:cNvSpPr txBox="1"/>
          <p:nvPr>
            <p:ph type="title"/>
          </p:nvPr>
        </p:nvSpPr>
        <p:spPr>
          <a:xfrm>
            <a:off x="1069848" y="484632"/>
            <a:ext cx="10058400" cy="16092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WIRES</a:t>
            </a:r>
            <a:endParaRPr/>
          </a:p>
        </p:txBody>
      </p:sp>
      <p:pic>
        <p:nvPicPr>
          <p:cNvPr id="216" name="Google Shape;21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1500" y="1882557"/>
            <a:ext cx="5945829" cy="4459372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30"/>
          <p:cNvSpPr txBox="1"/>
          <p:nvPr/>
        </p:nvSpPr>
        <p:spPr>
          <a:xfrm>
            <a:off x="8195825" y="1935300"/>
            <a:ext cx="2298900" cy="26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← FOUR RED WIRES, FOUR BLACK WIRES, EACH ELEVEN INCHES, STRIPPED, AND A PAIR OF RED AND BLACK WIRES BRAIDED TOGETHER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18" name="Google Shape;218;p30"/>
          <p:cNvSpPr txBox="1"/>
          <p:nvPr/>
        </p:nvSpPr>
        <p:spPr>
          <a:xfrm>
            <a:off x="6641275" y="6277100"/>
            <a:ext cx="1283100" cy="2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/>
              <a:t>Figure 13</a:t>
            </a:r>
            <a:endParaRPr sz="8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1"/>
          <p:cNvSpPr txBox="1"/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400"/>
              <a:buFont typeface="Rokkitt"/>
              <a:buNone/>
            </a:pPr>
            <a:r>
              <a:rPr b="0" i="0" lang="en-US" sz="5400" u="none" cap="none" strike="noStrike">
                <a:latin typeface="Rokkitt"/>
                <a:ea typeface="Rokkitt"/>
                <a:cs typeface="Rokkitt"/>
                <a:sym typeface="Rokkitt"/>
              </a:rPr>
              <a:t>SOLDERING</a:t>
            </a:r>
            <a:endParaRPr b="0" i="0" sz="5400" u="none" cap="none" strike="noStrike">
              <a:latin typeface="Rokkitt"/>
              <a:ea typeface="Rokkitt"/>
              <a:cs typeface="Rokkitt"/>
              <a:sym typeface="Rokkitt"/>
            </a:endParaRPr>
          </a:p>
        </p:txBody>
      </p:sp>
      <p:pic>
        <p:nvPicPr>
          <p:cNvPr id="224" name="Google Shape;224;p31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53998" l="0" r="38696" t="0"/>
          <a:stretch/>
        </p:blipFill>
        <p:spPr>
          <a:xfrm>
            <a:off x="1069858" y="2093983"/>
            <a:ext cx="4166700" cy="419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31"/>
          <p:cNvPicPr preferRelativeResize="0"/>
          <p:nvPr/>
        </p:nvPicPr>
        <p:blipFill rotWithShape="1">
          <a:blip r:embed="rId4">
            <a:alphaModFix/>
          </a:blip>
          <a:srcRect b="18024" l="-34" r="37071" t="22222"/>
          <a:stretch/>
        </p:blipFill>
        <p:spPr>
          <a:xfrm>
            <a:off x="5236550" y="2093975"/>
            <a:ext cx="5533582" cy="4195201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31"/>
          <p:cNvSpPr txBox="1"/>
          <p:nvPr/>
        </p:nvSpPr>
        <p:spPr>
          <a:xfrm>
            <a:off x="10248000" y="6216425"/>
            <a:ext cx="1283100" cy="2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/>
              <a:t>Figure 14</a:t>
            </a:r>
            <a:endParaRPr sz="8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2"/>
          <p:cNvSpPr txBox="1"/>
          <p:nvPr>
            <p:ph type="title"/>
          </p:nvPr>
        </p:nvSpPr>
        <p:spPr>
          <a:xfrm>
            <a:off x="1069848" y="484632"/>
            <a:ext cx="10058400" cy="16092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PICNIC TABLE</a:t>
            </a:r>
            <a:endParaRPr/>
          </a:p>
        </p:txBody>
      </p:sp>
      <p:sp>
        <p:nvSpPr>
          <p:cNvPr id="233" name="Google Shape;233;p32"/>
          <p:cNvSpPr txBox="1"/>
          <p:nvPr>
            <p:ph idx="1" type="body"/>
          </p:nvPr>
        </p:nvSpPr>
        <p:spPr>
          <a:xfrm>
            <a:off x="1069848" y="2121408"/>
            <a:ext cx="10058400" cy="4050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74929" lvl="0" marL="182880" rtl="0" algn="l">
              <a:spcBef>
                <a:spcPts val="1200"/>
              </a:spcBef>
              <a:spcAft>
                <a:spcPts val="210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234" name="Google Shape;23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2534499" y="2165875"/>
            <a:ext cx="2964901" cy="4036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35150" y="2702575"/>
            <a:ext cx="3950674" cy="296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5"/>
          <p:cNvSpPr txBox="1"/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400"/>
              <a:buFont typeface="Rokkitt"/>
              <a:buNone/>
            </a:pPr>
            <a:r>
              <a:rPr b="0" i="0" lang="en-US" sz="5400" u="none" cap="none" strike="noStrike">
                <a:latin typeface="Rokkitt"/>
                <a:ea typeface="Rokkitt"/>
                <a:cs typeface="Rokkitt"/>
                <a:sym typeface="Rokkitt"/>
              </a:rPr>
              <a:t>PROJECT OVERVIEW</a:t>
            </a:r>
            <a:endParaRPr b="0" i="0" sz="5400" u="none" cap="none" strike="noStrike">
              <a:latin typeface="Rokkitt"/>
              <a:ea typeface="Rokkitt"/>
              <a:cs typeface="Rokkitt"/>
              <a:sym typeface="Rokkitt"/>
            </a:endParaRPr>
          </a:p>
        </p:txBody>
      </p:sp>
      <p:sp>
        <p:nvSpPr>
          <p:cNvPr id="89" name="Google Shape;89;p15"/>
          <p:cNvSpPr txBox="1"/>
          <p:nvPr>
            <p:ph idx="1" type="body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82880" lvl="0" marL="182880" marR="0" rtl="0" algn="l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Mechanical Sub- Assembly</a:t>
            </a:r>
            <a:endParaRPr>
              <a:solidFill>
                <a:schemeClr val="lt1"/>
              </a:solidFill>
            </a:endParaRPr>
          </a:p>
          <a:p>
            <a:pPr indent="-182880" lvl="0" marL="182880" marR="0" rtl="0" algn="l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Control Sub-Assembly</a:t>
            </a:r>
            <a:endParaRPr>
              <a:solidFill>
                <a:schemeClr val="lt1"/>
              </a:solidFill>
            </a:endParaRPr>
          </a:p>
          <a:p>
            <a:pPr indent="-182880" lvl="0" marL="182880" marR="0" rtl="0" algn="l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Conclusion</a:t>
            </a:r>
            <a:endParaRPr b="0" i="0" sz="2000" u="none" cap="none" strike="noStrike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3"/>
          <p:cNvSpPr txBox="1"/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400"/>
              <a:buFont typeface="Rokkitt"/>
              <a:buNone/>
            </a:pPr>
            <a:r>
              <a:rPr b="0" i="0" lang="en-US" sz="5400" u="none" cap="none" strike="noStrike">
                <a:latin typeface="Rokkitt"/>
                <a:ea typeface="Rokkitt"/>
                <a:cs typeface="Rokkitt"/>
                <a:sym typeface="Rokkitt"/>
              </a:rPr>
              <a:t>SLED</a:t>
            </a:r>
            <a:endParaRPr b="0" i="0" sz="5400" u="none" cap="none" strike="noStrike">
              <a:latin typeface="Rokkitt"/>
              <a:ea typeface="Rokkitt"/>
              <a:cs typeface="Rokkitt"/>
              <a:sym typeface="Rokkitt"/>
            </a:endParaRPr>
          </a:p>
        </p:txBody>
      </p:sp>
      <p:pic>
        <p:nvPicPr>
          <p:cNvPr id="241" name="Google Shape;241;p33"/>
          <p:cNvPicPr preferRelativeResize="0"/>
          <p:nvPr/>
        </p:nvPicPr>
        <p:blipFill rotWithShape="1">
          <a:blip r:embed="rId3">
            <a:alphaModFix/>
          </a:blip>
          <a:srcRect b="23457" l="0" r="0" t="30533"/>
          <a:stretch/>
        </p:blipFill>
        <p:spPr>
          <a:xfrm>
            <a:off x="643466" y="2744554"/>
            <a:ext cx="9939867" cy="31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33"/>
          <p:cNvSpPr txBox="1"/>
          <p:nvPr/>
        </p:nvSpPr>
        <p:spPr>
          <a:xfrm>
            <a:off x="5520150" y="1939350"/>
            <a:ext cx="3792600" cy="8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MARKING MEASUREMENTS FOR DRILLING HOLES AND CUTTING SLED.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43" name="Google Shape;243;p33"/>
          <p:cNvSpPr txBox="1"/>
          <p:nvPr/>
        </p:nvSpPr>
        <p:spPr>
          <a:xfrm>
            <a:off x="10074625" y="5835275"/>
            <a:ext cx="1283100" cy="2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/>
              <a:t>Figure 15</a:t>
            </a:r>
            <a:endParaRPr sz="8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Google Shape;248;p34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56460" y="2093976"/>
            <a:ext cx="5573100" cy="417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34"/>
          <p:cNvPicPr preferRelativeResize="0"/>
          <p:nvPr/>
        </p:nvPicPr>
        <p:blipFill rotWithShape="1">
          <a:blip r:embed="rId4">
            <a:alphaModFix/>
          </a:blip>
          <a:srcRect b="6674" l="3546" r="9930" t="2266"/>
          <a:stretch/>
        </p:blipFill>
        <p:spPr>
          <a:xfrm>
            <a:off x="550300" y="2081465"/>
            <a:ext cx="5606150" cy="4204829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34"/>
          <p:cNvSpPr txBox="1"/>
          <p:nvPr>
            <p:ph type="title"/>
          </p:nvPr>
        </p:nvSpPr>
        <p:spPr>
          <a:xfrm>
            <a:off x="550298" y="367732"/>
            <a:ext cx="10058400" cy="160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400"/>
              <a:buFont typeface="Rokkitt"/>
              <a:buNone/>
            </a:pPr>
            <a:r>
              <a:rPr lang="en-US"/>
              <a:t>SLED</a:t>
            </a:r>
            <a:endParaRPr b="0" i="0" sz="5400" u="none" cap="none" strike="noStrike">
              <a:latin typeface="Rokkitt"/>
              <a:ea typeface="Rokkitt"/>
              <a:cs typeface="Rokkitt"/>
              <a:sym typeface="Rokkitt"/>
            </a:endParaRPr>
          </a:p>
        </p:txBody>
      </p:sp>
      <p:sp>
        <p:nvSpPr>
          <p:cNvPr id="251" name="Google Shape;251;p34"/>
          <p:cNvSpPr txBox="1"/>
          <p:nvPr/>
        </p:nvSpPr>
        <p:spPr>
          <a:xfrm>
            <a:off x="6156450" y="1460025"/>
            <a:ext cx="4208400" cy="5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BENDING SLED INTO PROPER FORM</a:t>
            </a:r>
            <a:endParaRPr/>
          </a:p>
        </p:txBody>
      </p:sp>
      <p:sp>
        <p:nvSpPr>
          <p:cNvPr id="252" name="Google Shape;252;p34"/>
          <p:cNvSpPr txBox="1"/>
          <p:nvPr/>
        </p:nvSpPr>
        <p:spPr>
          <a:xfrm>
            <a:off x="11158350" y="6190400"/>
            <a:ext cx="1283100" cy="2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/>
              <a:t>Figure 16</a:t>
            </a:r>
            <a:endParaRPr sz="8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5"/>
          <p:cNvSpPr txBox="1"/>
          <p:nvPr>
            <p:ph type="title"/>
          </p:nvPr>
        </p:nvSpPr>
        <p:spPr>
          <a:xfrm>
            <a:off x="1069848" y="484632"/>
            <a:ext cx="10058400" cy="16092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LESSONS LEARNED</a:t>
            </a:r>
            <a:endParaRPr/>
          </a:p>
        </p:txBody>
      </p:sp>
      <p:sp>
        <p:nvSpPr>
          <p:cNvPr id="259" name="Google Shape;259;p35"/>
          <p:cNvSpPr txBox="1"/>
          <p:nvPr>
            <p:ph idx="1" type="body"/>
          </p:nvPr>
        </p:nvSpPr>
        <p:spPr>
          <a:xfrm>
            <a:off x="1069848" y="2121408"/>
            <a:ext cx="10058400" cy="4050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336550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700"/>
              <a:buChar char="▪"/>
            </a:pPr>
            <a:r>
              <a:rPr lang="en-US">
                <a:solidFill>
                  <a:schemeClr val="lt1"/>
                </a:solidFill>
              </a:rPr>
              <a:t>HEAT GUNS ARE HOT</a:t>
            </a:r>
            <a:endParaRPr>
              <a:solidFill>
                <a:schemeClr val="lt1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▪"/>
            </a:pPr>
            <a:r>
              <a:rPr lang="en-US">
                <a:solidFill>
                  <a:schemeClr val="lt1"/>
                </a:solidFill>
              </a:rPr>
              <a:t>RESOLDERING TAKES MUCH LONGER THAN SOLDERING</a:t>
            </a:r>
            <a:endParaRPr>
              <a:solidFill>
                <a:schemeClr val="lt1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▪"/>
            </a:pPr>
            <a:r>
              <a:rPr lang="en-US">
                <a:solidFill>
                  <a:schemeClr val="lt1"/>
                </a:solidFill>
              </a:rPr>
              <a:t>MAKE SURE THAT YOU ARE SOLDERING THE RIGHT TERMINALS TOGETHER</a:t>
            </a:r>
            <a:endParaRPr>
              <a:solidFill>
                <a:schemeClr val="lt1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▪"/>
            </a:pPr>
            <a:r>
              <a:rPr lang="en-US">
                <a:solidFill>
                  <a:schemeClr val="lt1"/>
                </a:solidFill>
              </a:rPr>
              <a:t>MOLTEN SOLDER IS HOT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6"/>
          <p:cNvSpPr txBox="1"/>
          <p:nvPr>
            <p:ph type="title"/>
          </p:nvPr>
        </p:nvSpPr>
        <p:spPr>
          <a:xfrm>
            <a:off x="1069848" y="484632"/>
            <a:ext cx="10058400" cy="16092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CONCLUSION</a:t>
            </a:r>
            <a:endParaRPr/>
          </a:p>
        </p:txBody>
      </p:sp>
      <p:sp>
        <p:nvSpPr>
          <p:cNvPr id="266" name="Google Shape;266;p36"/>
          <p:cNvSpPr txBox="1"/>
          <p:nvPr>
            <p:ph idx="1" type="body"/>
          </p:nvPr>
        </p:nvSpPr>
        <p:spPr>
          <a:xfrm>
            <a:off x="1069848" y="2121408"/>
            <a:ext cx="10058400" cy="4050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74929" lvl="0" marL="182880" rtl="0" algn="l">
              <a:spcBef>
                <a:spcPts val="1200"/>
              </a:spcBef>
              <a:spcAft>
                <a:spcPts val="2100"/>
              </a:spcAft>
              <a:buNone/>
            </a:pPr>
            <a:r>
              <a:rPr lang="en-US">
                <a:solidFill>
                  <a:schemeClr val="lt1"/>
                </a:solidFill>
              </a:rPr>
              <a:t>CURRENTLY, OUT DSTR ROBOT IS NEARING COMPLETION OF THE MECHANICAL SUB-ASSEMBLY DESIGN PHASE, BARRING THE ASSEMBLY AND ATTACHMENT OF THE SLED AND LAUNCHPAD. WHAT REMAINS IS FOR OUR DSTR ROBOT TO BE HOOKED UP TO A LAUNCHPAD, AND FOR THE CODE RUNNING THE LAUNCHPAD TO BE DEVELOPED.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6"/>
          <p:cNvSpPr txBox="1"/>
          <p:nvPr>
            <p:ph type="title"/>
          </p:nvPr>
        </p:nvSpPr>
        <p:spPr>
          <a:xfrm>
            <a:off x="727375" y="484600"/>
            <a:ext cx="10819500" cy="54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400"/>
              <a:buFont typeface="Rokkitt"/>
              <a:buNone/>
            </a:pPr>
            <a:r>
              <a:rPr b="0" i="0" lang="en-US" sz="6000" u="none" cap="none" strike="noStrike">
                <a:solidFill>
                  <a:schemeClr val="lt2"/>
                </a:solidFill>
                <a:latin typeface="Rokkitt"/>
                <a:ea typeface="Rokkitt"/>
                <a:cs typeface="Rokkitt"/>
                <a:sym typeface="Rokkitt"/>
              </a:rPr>
              <a:t>MECHANICAL</a:t>
            </a:r>
            <a:r>
              <a:rPr lang="en-US" sz="6000">
                <a:solidFill>
                  <a:schemeClr val="lt2"/>
                </a:solidFill>
              </a:rPr>
              <a:t> </a:t>
            </a:r>
            <a:r>
              <a:rPr b="0" i="0" lang="en-US" sz="6000" u="none" cap="none" strike="noStrike">
                <a:solidFill>
                  <a:schemeClr val="lt2"/>
                </a:solidFill>
                <a:latin typeface="Rokkitt"/>
                <a:ea typeface="Rokkitt"/>
                <a:cs typeface="Rokkitt"/>
                <a:sym typeface="Rokkitt"/>
              </a:rPr>
              <a:t>SUB-ASSEMBLY</a:t>
            </a:r>
            <a:endParaRPr b="0" i="0" sz="6000" u="none" cap="none" strike="noStrike">
              <a:solidFill>
                <a:schemeClr val="lt2"/>
              </a:solidFill>
              <a:latin typeface="Rokkitt"/>
              <a:ea typeface="Rokkitt"/>
              <a:cs typeface="Rokkitt"/>
              <a:sym typeface="Rokkitt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400"/>
              <a:buFont typeface="Rokkitt"/>
              <a:buNone/>
            </a:pPr>
            <a:r>
              <a:rPr lang="en-US" sz="6000">
                <a:solidFill>
                  <a:schemeClr val="lt2"/>
                </a:solidFill>
              </a:rPr>
              <a:t>DRILLING</a:t>
            </a:r>
            <a:endParaRPr sz="6000">
              <a:solidFill>
                <a:schemeClr val="lt2"/>
              </a:solidFill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400"/>
              <a:buFont typeface="Rokkitt"/>
              <a:buNone/>
            </a:pPr>
            <a:r>
              <a:rPr lang="en-US" sz="6000">
                <a:solidFill>
                  <a:schemeClr val="lt2"/>
                </a:solidFill>
              </a:rPr>
              <a:t>MOTOR ASSEMBLY</a:t>
            </a:r>
            <a:endParaRPr sz="60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7"/>
          <p:cNvSpPr txBox="1"/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400"/>
              <a:buFont typeface="Rokkitt"/>
              <a:buNone/>
            </a:pPr>
            <a:r>
              <a:rPr b="0" i="0" lang="en-US" sz="5400" u="none" cap="none" strike="noStrike">
                <a:latin typeface="Rokkitt"/>
                <a:ea typeface="Rokkitt"/>
                <a:cs typeface="Rokkitt"/>
                <a:sym typeface="Rokkitt"/>
              </a:rPr>
              <a:t>DRILLING</a:t>
            </a:r>
            <a:endParaRPr b="0" i="0" sz="5400" u="none" cap="none" strike="noStrike">
              <a:latin typeface="Rokkitt"/>
              <a:ea typeface="Rokkitt"/>
              <a:cs typeface="Rokkitt"/>
              <a:sym typeface="Rokkitt"/>
            </a:endParaRPr>
          </a:p>
        </p:txBody>
      </p:sp>
      <p:pic>
        <p:nvPicPr>
          <p:cNvPr id="100" name="Google Shape;100;p17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3695" y="2298711"/>
            <a:ext cx="4919700" cy="412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7"/>
          <p:cNvPicPr preferRelativeResize="0"/>
          <p:nvPr/>
        </p:nvPicPr>
        <p:blipFill rotWithShape="1">
          <a:blip r:embed="rId4">
            <a:alphaModFix/>
          </a:blip>
          <a:srcRect b="3874" l="0" r="3750" t="9138"/>
          <a:stretch/>
        </p:blipFill>
        <p:spPr>
          <a:xfrm>
            <a:off x="5653392" y="2298700"/>
            <a:ext cx="5804909" cy="4125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7"/>
          <p:cNvSpPr txBox="1"/>
          <p:nvPr/>
        </p:nvSpPr>
        <p:spPr>
          <a:xfrm>
            <a:off x="10378025" y="6476525"/>
            <a:ext cx="1031700" cy="1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latin typeface="Cambria"/>
                <a:ea typeface="Cambria"/>
                <a:cs typeface="Cambria"/>
                <a:sym typeface="Cambria"/>
              </a:rPr>
              <a:t>Figure 1</a:t>
            </a:r>
            <a:endParaRPr sz="800"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18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16513" y="2573868"/>
            <a:ext cx="6414685" cy="3331136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8"/>
          <p:cNvSpPr txBox="1"/>
          <p:nvPr>
            <p:ph type="title"/>
          </p:nvPr>
        </p:nvSpPr>
        <p:spPr>
          <a:xfrm>
            <a:off x="1069848" y="484632"/>
            <a:ext cx="10058400" cy="160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400"/>
              <a:buFont typeface="Rokkitt"/>
              <a:buNone/>
            </a:pPr>
            <a:r>
              <a:rPr b="0" i="0" lang="en-US" sz="5400" u="none" cap="none" strike="noStrike">
                <a:latin typeface="Rokkitt"/>
                <a:ea typeface="Rokkitt"/>
                <a:cs typeface="Rokkitt"/>
                <a:sym typeface="Rokkitt"/>
              </a:rPr>
              <a:t>DRILLING</a:t>
            </a:r>
            <a:endParaRPr b="0" i="0" sz="5400" u="none" cap="none" strike="noStrike">
              <a:latin typeface="Rokkitt"/>
              <a:ea typeface="Rokkitt"/>
              <a:cs typeface="Rokkitt"/>
              <a:sym typeface="Rokkitt"/>
            </a:endParaRPr>
          </a:p>
        </p:txBody>
      </p:sp>
      <p:sp>
        <p:nvSpPr>
          <p:cNvPr id="109" name="Google Shape;109;p18"/>
          <p:cNvSpPr txBox="1"/>
          <p:nvPr/>
        </p:nvSpPr>
        <p:spPr>
          <a:xfrm>
            <a:off x="7048750" y="5964975"/>
            <a:ext cx="1283100" cy="2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/>
              <a:t>Figure 2</a:t>
            </a:r>
            <a:endParaRPr sz="800"/>
          </a:p>
        </p:txBody>
      </p:sp>
      <p:sp>
        <p:nvSpPr>
          <p:cNvPr id="110" name="Google Shape;110;p18"/>
          <p:cNvSpPr txBox="1"/>
          <p:nvPr/>
        </p:nvSpPr>
        <p:spPr>
          <a:xfrm>
            <a:off x="7198200" y="6121050"/>
            <a:ext cx="4993800" cy="5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1250" y="2146525"/>
            <a:ext cx="4923401" cy="405090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9"/>
          <p:cNvSpPr txBox="1"/>
          <p:nvPr/>
        </p:nvSpPr>
        <p:spPr>
          <a:xfrm>
            <a:off x="6650750" y="2146525"/>
            <a:ext cx="1389300" cy="18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← PUT U-BRACES ON ALL OF THE LARGER AXLES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18" name="Google Shape;118;p19"/>
          <p:cNvSpPr txBox="1"/>
          <p:nvPr>
            <p:ph type="title"/>
          </p:nvPr>
        </p:nvSpPr>
        <p:spPr>
          <a:xfrm>
            <a:off x="1069848" y="484632"/>
            <a:ext cx="10058400" cy="160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400"/>
              <a:buFont typeface="Rokkitt"/>
              <a:buNone/>
            </a:pPr>
            <a:r>
              <a:rPr lang="en-US"/>
              <a:t>ASSEMBLING BODY</a:t>
            </a:r>
            <a:endParaRPr b="0" i="0" sz="5400" u="none" cap="none" strike="noStrike">
              <a:latin typeface="Rokkitt"/>
              <a:ea typeface="Rokkitt"/>
              <a:cs typeface="Rokkitt"/>
              <a:sym typeface="Rokkitt"/>
            </a:endParaRPr>
          </a:p>
        </p:txBody>
      </p:sp>
      <p:sp>
        <p:nvSpPr>
          <p:cNvPr id="119" name="Google Shape;119;p19"/>
          <p:cNvSpPr txBox="1"/>
          <p:nvPr/>
        </p:nvSpPr>
        <p:spPr>
          <a:xfrm>
            <a:off x="7198200" y="6121050"/>
            <a:ext cx="4993800" cy="5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19"/>
          <p:cNvSpPr txBox="1"/>
          <p:nvPr/>
        </p:nvSpPr>
        <p:spPr>
          <a:xfrm>
            <a:off x="4811550" y="6121050"/>
            <a:ext cx="1283100" cy="2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/>
              <a:t>Figure 3</a:t>
            </a:r>
            <a:endParaRPr sz="8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G_8354.JPG" id="126" name="Google Shape;126;p20"/>
          <p:cNvPicPr preferRelativeResize="0"/>
          <p:nvPr/>
        </p:nvPicPr>
        <p:blipFill rotWithShape="1">
          <a:blip r:embed="rId3">
            <a:alphaModFix/>
          </a:blip>
          <a:srcRect b="17661" l="13005" r="8698" t="0"/>
          <a:stretch/>
        </p:blipFill>
        <p:spPr>
          <a:xfrm>
            <a:off x="1069849" y="2093825"/>
            <a:ext cx="4795479" cy="4381224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0"/>
          <p:cNvSpPr/>
          <p:nvPr/>
        </p:nvSpPr>
        <p:spPr>
          <a:xfrm>
            <a:off x="7159500" y="4823200"/>
            <a:ext cx="2882700" cy="546300"/>
          </a:xfrm>
          <a:prstGeom prst="donut">
            <a:avLst>
              <a:gd fmla="val 25000" name="adj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8" name="Google Shape;128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65325" y="2093825"/>
            <a:ext cx="5087670" cy="4381226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0"/>
          <p:cNvSpPr txBox="1"/>
          <p:nvPr>
            <p:ph type="title"/>
          </p:nvPr>
        </p:nvSpPr>
        <p:spPr>
          <a:xfrm>
            <a:off x="1069848" y="484632"/>
            <a:ext cx="10058400" cy="160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400"/>
              <a:buFont typeface="Rokkitt"/>
              <a:buNone/>
            </a:pPr>
            <a:r>
              <a:rPr lang="en-US"/>
              <a:t>ASSEMBLING BODY</a:t>
            </a:r>
            <a:endParaRPr b="0" i="0" sz="5400" u="none" cap="none" strike="noStrike">
              <a:latin typeface="Rokkitt"/>
              <a:ea typeface="Rokkitt"/>
              <a:cs typeface="Rokkitt"/>
              <a:sym typeface="Rokkitt"/>
            </a:endParaRPr>
          </a:p>
        </p:txBody>
      </p:sp>
      <p:sp>
        <p:nvSpPr>
          <p:cNvPr id="130" name="Google Shape;130;p20"/>
          <p:cNvSpPr txBox="1"/>
          <p:nvPr/>
        </p:nvSpPr>
        <p:spPr>
          <a:xfrm>
            <a:off x="7819150" y="1350825"/>
            <a:ext cx="2636700" cy="8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ADDING ELECTRICAL TAPE OPPOSITE WISHBONE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31" name="Google Shape;131;p20"/>
          <p:cNvSpPr txBox="1"/>
          <p:nvPr/>
        </p:nvSpPr>
        <p:spPr>
          <a:xfrm>
            <a:off x="10204625" y="6398475"/>
            <a:ext cx="1283100" cy="2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/>
              <a:t>Figure 4</a:t>
            </a:r>
            <a:endParaRPr sz="8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G_0083.JPG" id="137" name="Google Shape;137;p21"/>
          <p:cNvPicPr preferRelativeResize="0"/>
          <p:nvPr/>
        </p:nvPicPr>
        <p:blipFill rotWithShape="1">
          <a:blip r:embed="rId3">
            <a:alphaModFix/>
          </a:blip>
          <a:srcRect b="0" l="3880" r="7111" t="14559"/>
          <a:stretch/>
        </p:blipFill>
        <p:spPr>
          <a:xfrm rot="-5400000">
            <a:off x="1668724" y="1567000"/>
            <a:ext cx="4318227" cy="5371874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1"/>
          <p:cNvSpPr txBox="1"/>
          <p:nvPr>
            <p:ph type="title"/>
          </p:nvPr>
        </p:nvSpPr>
        <p:spPr>
          <a:xfrm>
            <a:off x="1069848" y="484632"/>
            <a:ext cx="10058400" cy="160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400"/>
              <a:buFont typeface="Rokkitt"/>
              <a:buNone/>
            </a:pPr>
            <a:r>
              <a:rPr lang="en-US"/>
              <a:t>ASSEMBLING BODY</a:t>
            </a:r>
            <a:endParaRPr b="0" i="0" sz="5400" u="none" cap="none" strike="noStrike">
              <a:latin typeface="Rokkitt"/>
              <a:ea typeface="Rokkitt"/>
              <a:cs typeface="Rokkitt"/>
              <a:sym typeface="Rokkitt"/>
            </a:endParaRPr>
          </a:p>
        </p:txBody>
      </p:sp>
      <p:sp>
        <p:nvSpPr>
          <p:cNvPr id="139" name="Google Shape;139;p21"/>
          <p:cNvSpPr txBox="1"/>
          <p:nvPr/>
        </p:nvSpPr>
        <p:spPr>
          <a:xfrm>
            <a:off x="5852275" y="6320450"/>
            <a:ext cx="1283100" cy="2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/>
              <a:t>Figure 5</a:t>
            </a:r>
            <a:endParaRPr sz="8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G_3514.JPG" id="145" name="Google Shape;145;p22"/>
          <p:cNvPicPr preferRelativeResize="0"/>
          <p:nvPr/>
        </p:nvPicPr>
        <p:blipFill rotWithShape="1">
          <a:blip r:embed="rId3">
            <a:alphaModFix/>
          </a:blip>
          <a:srcRect b="44268" l="1470" r="-1469" t="-11149"/>
          <a:stretch/>
        </p:blipFill>
        <p:spPr>
          <a:xfrm>
            <a:off x="886550" y="2093829"/>
            <a:ext cx="5143499" cy="3956551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2"/>
          <p:cNvSpPr txBox="1"/>
          <p:nvPr>
            <p:ph type="title"/>
          </p:nvPr>
        </p:nvSpPr>
        <p:spPr>
          <a:xfrm>
            <a:off x="1069848" y="484632"/>
            <a:ext cx="10058400" cy="160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400"/>
              <a:buFont typeface="Rokkitt"/>
              <a:buNone/>
            </a:pPr>
            <a:r>
              <a:rPr lang="en-US"/>
              <a:t>ATTACHING HEX HEAD BOLTS</a:t>
            </a:r>
            <a:endParaRPr b="0" i="0" sz="5400" u="none" cap="none" strike="noStrike">
              <a:latin typeface="Rokkitt"/>
              <a:ea typeface="Rokkitt"/>
              <a:cs typeface="Rokkitt"/>
              <a:sym typeface="Rokkitt"/>
            </a:endParaRPr>
          </a:p>
        </p:txBody>
      </p:sp>
      <p:sp>
        <p:nvSpPr>
          <p:cNvPr id="147" name="Google Shape;147;p22"/>
          <p:cNvSpPr txBox="1"/>
          <p:nvPr/>
        </p:nvSpPr>
        <p:spPr>
          <a:xfrm>
            <a:off x="7143750" y="2987375"/>
            <a:ext cx="1610700" cy="18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← USING HEX HEAD BOLTS TO SECURE U-LINKS TO AXLE.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48" name="Google Shape;148;p22"/>
          <p:cNvSpPr txBox="1"/>
          <p:nvPr/>
        </p:nvSpPr>
        <p:spPr>
          <a:xfrm>
            <a:off x="5210700" y="5938975"/>
            <a:ext cx="1283100" cy="2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/>
              <a:t>Figure 6</a:t>
            </a:r>
            <a:endParaRPr sz="8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